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SOLID WASTE DISPOSAL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4648200"/>
            <a:ext cx="4038600" cy="99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Dr. M.V.Ajith Kumar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MD(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Hom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Prof &amp; HoD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Dept of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Community Medicine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SKHMC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DISPOSAL OF WASTES 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Solid wastes  </a:t>
            </a:r>
          </a:p>
          <a:p>
            <a:pPr lvl="0">
              <a:buNone/>
            </a:pPr>
            <a:r>
              <a:rPr sz="36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Garbage – Food wastes  </a:t>
            </a:r>
            <a:r>
              <a:rPr sz="3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sz="36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Rubbish – paper, plastics, wood, metals, throw away containers, glass.  </a:t>
            </a:r>
          </a:p>
          <a:p>
            <a:pPr lvl="0">
              <a:buNone/>
            </a:pPr>
            <a:r>
              <a:rPr sz="36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Sewage – sludge and solids from the coarse screening of domestic sewage.    </a:t>
            </a:r>
          </a:p>
          <a:p>
            <a:pPr lvl="0">
              <a:buNone/>
            </a:pPr>
            <a:r>
              <a:rPr sz="36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285860"/>
            <a:ext cx="8229600" cy="521497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lvl="0"/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Solid wastes , if allowed to accumulate, is a health hazards because :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a. It decomposes and favours fly breeding.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b. If attract rodent and vermin. 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c. The pathogens which may be present in the solid waste may be conveyed back to man’s food through flies and dust.    </a:t>
            </a:r>
          </a:p>
          <a:p>
            <a:pPr lvl="0">
              <a:buNone/>
            </a:pPr>
            <a:r>
              <a:rPr sz="35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d. There is possibility of solid and water pollution. </a:t>
            </a:r>
          </a:p>
          <a:p>
            <a:pPr lvl="0">
              <a:buNone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e. Heaps of refuse present on unsightly appearance and nuisance from bad odours.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Refuse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Street refuse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Market refuse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6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ables </a:t>
            </a: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refuse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Industrial refuse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Domestic refuse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Removal Of Solid Wastes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</a:p>
          <a:p>
            <a:pPr marL="742950" lvl="0" indent="-742950">
              <a:buFont typeface="Calibri"/>
              <a:buAutoNum type="arabicPeriod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Collection </a:t>
            </a:r>
          </a:p>
          <a:p>
            <a:pPr marL="742950" lvl="0" indent="-742950">
              <a:buFont typeface="Calibri"/>
              <a:buAutoNum type="arabicPeriod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 of disposal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Refuse Disposal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Dumping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Controlled tipping or sanitary land – fill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Incineration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Compositing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Manure pits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Burial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Park's Text Book of Preventive &amp; Social Medicine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SOLID WASTE DISPOSAL</vt:lpstr>
      <vt:lpstr> DISPOSAL OF WASTES  </vt:lpstr>
      <vt:lpstr>Slide 3</vt:lpstr>
      <vt:lpstr>Slide 4</vt:lpstr>
      <vt:lpstr>  Sources of Refuse </vt:lpstr>
      <vt:lpstr>  Removal Of Solid Wastes </vt:lpstr>
      <vt:lpstr>  Methods of Refuse Disposal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WASTE DISPOSAL</dc:title>
  <dc:creator>Dept. Of CM</dc:creator>
  <cp:lastModifiedBy>Dept. Of CM</cp:lastModifiedBy>
  <cp:revision>3</cp:revision>
  <dcterms:created xsi:type="dcterms:W3CDTF">2006-08-16T00:00:00Z</dcterms:created>
  <dcterms:modified xsi:type="dcterms:W3CDTF">2020-10-26T08:23:57Z</dcterms:modified>
</cp:coreProperties>
</file>